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7" r:id="rId16"/>
    <p:sldId id="288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71" r:id="rId30"/>
    <p:sldId id="269" r:id="rId31"/>
    <p:sldId id="270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BA47-AC38-4FB8-95CC-DB72D8B7D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D98AB-2BE6-4D90-AF26-A173BD446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8A2EA-DBBB-4B37-B028-C79AD7E1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28791-47EA-46DF-81D4-A48D5AD7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846D-E283-46D3-ABF2-3918B8CF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3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4F06A-AFE4-459A-8A06-85B38A10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DFD82-4CF3-40B1-BF0C-A9E0894DF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8533-FC48-4A47-9ABB-5DB3427C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0D6C5-4DAB-4909-9E1C-7EA5F8666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EDEAA-81F6-49F3-8615-EF14CABF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ADF67-E89D-4F6E-9C72-54D8FFF578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1C092-A844-4EF7-9DE5-80FB9734A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8F85C-B5F2-4FDB-8481-2A0F26E7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515E6-FAC4-4C8F-A46D-52604BBBD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CCB5A-E9D2-4D3D-9A5A-DFC37EC4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2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1C02-996B-4710-84DE-71B3AB8B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1F5B6-882D-411A-A2F3-92675AB3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2DBBB-260A-4D73-8A03-86A0E0DF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45A4F-6347-4824-90EE-9DB42D5F6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0E70-1FAB-4995-8CFB-294CB3EA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BE1B-5F64-4433-B5BC-54CDCC26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60247-4843-499B-9D2A-174D0DD54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FFDCA-3C88-43D4-B88C-EDA9AB22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741D8-16F3-4414-9FA1-66534788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E7560-F57D-416A-9520-9C3DE35B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9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05C4-9EC4-46AD-8A48-1C86DCE6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4106-7024-4EEF-BC7E-6FAE58505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61AF7-B5B9-4BB2-85D0-E751CC801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4D467-856D-4376-97E2-59A072BA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07EF-FF41-4ABB-8BBE-FB9E7FF7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A7AAD-0CC0-40DE-A286-3893EC95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3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AE3-D213-4751-9D50-1C9B6314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878C-D676-4CBA-ACD1-15B5F1E95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A1D34-E7B7-4F1A-875D-9F2E1E451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27551-586B-46F6-9FB0-69C360825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2F338-014B-4ED4-B173-06FDAA5B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BE29DB-D1BE-4812-B0A3-26C50FD2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DEB37-31EA-4336-8A2F-975FCF14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9DB3D-B8CE-4B64-A6C7-D626CBDE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6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B25F-50DA-4374-A100-CF8DCB17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1178B-AAE5-4295-9ED8-841E66DE4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AF78C-5EF9-45E7-8EEF-328A17F8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048B8-FF5C-4576-9552-AE846081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9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CBC6E-6F21-4B4D-9B99-D60D37C1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56219-9540-4699-97C5-F0DC515C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28CE7-84FD-4704-BCC3-9FE855CF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6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22BA-072A-485A-A2CA-82831E7C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89546-A89E-4396-8BF1-D69CF1414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09689-A7BE-4211-A8B8-E856B1936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E4B3B-B498-440B-A8D6-29A09E63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92E97-4D7F-4506-94AB-5944A4C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E8DD9-4595-4D76-AEF3-AA014D3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1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28A2-9002-4395-9DF6-6711F31C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5ABE0-962B-40EF-B8CC-7AF3D671C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D98B2-AF81-4F99-A322-FC2C01F63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6399E-2C51-473F-9B3E-526E8F99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5AF61-8819-43CC-9DB4-0304D5FF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AD2DF-77C0-4C71-A2E5-D25933C5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9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A0AB4-891F-468C-8CA5-2E5D357A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59950-3EE8-4D7F-A0C2-F4DF808A1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AC720-FEB7-41E0-B749-B65C85F2C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F8889-3439-46EC-9702-E91CC70A9498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03EA-E497-49E7-B57F-BF30CF80F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68F6A-0D00-4F6C-95EE-3233CAE24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09FB6-6233-47F1-9D59-A2C78B8F4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2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AD53-204B-465E-B2D3-949162032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349C8-0F4F-4B73-A44F-4508CC09D2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6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1EFD-0582-4F98-AE4D-9F84E473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dataset “stores”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9375A-9743-4826-BDA0-4DE527F20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 1. Objective: </a:t>
            </a:r>
            <a:r>
              <a:rPr lang="en-US" b="1" dirty="0"/>
              <a:t>Scatter Plot</a:t>
            </a:r>
          </a:p>
          <a:p>
            <a:endParaRPr lang="en-US" b="1" dirty="0"/>
          </a:p>
          <a:p>
            <a:r>
              <a:rPr lang="en-US" dirty="0"/>
              <a:t>Import Stores Dataset.</a:t>
            </a:r>
          </a:p>
          <a:p>
            <a:r>
              <a:rPr lang="en-US" dirty="0"/>
              <a:t>Analyze Number of Employees vs Annual Sales for specialty wise country region Name.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6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00B8-C401-4E36-8160-67465B7A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AD0F-F8FC-48FA-9ED1-FD909459B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FF66A-94B4-4D54-A009-C4587FEB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7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00C2-8EDE-4577-B801-6316A395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C9FC-DA72-4455-A046-F4B3B2FC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Motion charts show data using the X and Y-axes, displaying changes over time by showing the movement of data points within the defined space as well as changes in the color of the lines. </a:t>
            </a:r>
          </a:p>
          <a:p>
            <a:r>
              <a:rPr lang="en-US" dirty="0"/>
              <a:t>The main advantage of motion chart is to view the entire trail of how the data has changed over time and not just a snapshot of the data.</a:t>
            </a:r>
          </a:p>
          <a:p>
            <a:r>
              <a:rPr lang="en-US" dirty="0"/>
              <a:t>Tableau needs one Time Dimension and one Measure to create a Motion chart.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8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7BEC-E602-42BE-AF47-E9C04B75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D968-586B-4865-9D65-9A1337CAB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20CF1-3EF9-49FF-9820-AE83E7F4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8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C4F7-DB7E-47A0-9DCC-3909D68F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600E8-78D8-466C-8D2D-8DADC3B53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BAE46-385A-4E6F-A0F2-4277D33D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0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6836-8475-4BBA-AF7D-582068D4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Chart – Super Store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EA343-406C-48F4-A780-AD056668B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Steps:</a:t>
            </a:r>
          </a:p>
          <a:p>
            <a:r>
              <a:rPr lang="en-US" dirty="0"/>
              <a:t>Import your dataset, and create the aforementioned Trend Chart. Our X-axis was the </a:t>
            </a:r>
            <a:r>
              <a:rPr lang="en-US" b="1" dirty="0"/>
              <a:t>Order Date </a:t>
            </a:r>
            <a:r>
              <a:rPr lang="en-US" dirty="0"/>
              <a:t>(in the format of Month) and </a:t>
            </a:r>
            <a:r>
              <a:rPr lang="en-US" b="1" dirty="0"/>
              <a:t>Sales</a:t>
            </a:r>
            <a:r>
              <a:rPr lang="en-US" dirty="0"/>
              <a:t> and </a:t>
            </a:r>
            <a:r>
              <a:rPr lang="en-US" b="1" dirty="0"/>
              <a:t>Profit</a:t>
            </a:r>
            <a:r>
              <a:rPr lang="en-US" dirty="0"/>
              <a:t> are the Measures.</a:t>
            </a:r>
          </a:p>
          <a:p>
            <a:r>
              <a:rPr lang="en-US" dirty="0"/>
              <a:t>All you need to do to make the Motion Chart is drag </a:t>
            </a:r>
            <a:r>
              <a:rPr lang="en-US" b="1" dirty="0"/>
              <a:t>Order Date </a:t>
            </a:r>
            <a:r>
              <a:rPr lang="en-US" dirty="0"/>
              <a:t>over to the </a:t>
            </a:r>
            <a:r>
              <a:rPr lang="en-US" b="1" dirty="0"/>
              <a:t>Pages</a:t>
            </a:r>
            <a:r>
              <a:rPr lang="en-US" dirty="0"/>
              <a:t> shelf, and change the format again to match with the X-axis.</a:t>
            </a:r>
          </a:p>
          <a:p>
            <a:r>
              <a:rPr lang="en-US" dirty="0"/>
              <a:t>Change the Mark Type from </a:t>
            </a:r>
            <a:r>
              <a:rPr lang="en-US" b="1" dirty="0"/>
              <a:t>Automatic</a:t>
            </a:r>
            <a:r>
              <a:rPr lang="en-US" dirty="0"/>
              <a:t> to </a:t>
            </a:r>
            <a:r>
              <a:rPr lang="en-US" b="1" dirty="0"/>
              <a:t>Circle.</a:t>
            </a:r>
            <a:endParaRPr lang="en-US" dirty="0"/>
          </a:p>
          <a:p>
            <a:r>
              <a:rPr lang="en-US" dirty="0"/>
              <a:t>Go to </a:t>
            </a:r>
            <a:r>
              <a:rPr lang="en-US" b="1" dirty="0"/>
              <a:t>Show History</a:t>
            </a:r>
            <a:r>
              <a:rPr lang="en-US" dirty="0"/>
              <a:t>, and select </a:t>
            </a:r>
            <a:r>
              <a:rPr lang="en-US" b="1" dirty="0"/>
              <a:t>Trails </a:t>
            </a:r>
            <a:r>
              <a:rPr lang="en-US" dirty="0"/>
              <a:t>to view the trend change. And voilà! Your Motion Chart is ready for launch.</a:t>
            </a:r>
          </a:p>
          <a:p>
            <a:r>
              <a:rPr lang="en-US" dirty="0"/>
              <a:t>Press on the arrow buttons to see the motions, change the Show History customizations, the speed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76DE-C5B0-4E7B-A9A0-94C6EDD6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B236FC-0420-4883-9CD3-2D9E5B49C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275" y="600392"/>
            <a:ext cx="10475525" cy="589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9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FBA7-27A9-4761-BB10-7F5813BA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dataset “stores”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83D4F-AD1F-40BA-B009-6AC11687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Exercise 2. Objective: </a:t>
            </a:r>
            <a:r>
              <a:rPr lang="en-US" b="1" dirty="0"/>
              <a:t>Build Hierarchy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Import The Dataset.</a:t>
            </a:r>
          </a:p>
          <a:p>
            <a:pPr marL="457200" lvl="1" indent="0">
              <a:buNone/>
            </a:pPr>
            <a:r>
              <a:rPr lang="en-US" dirty="0"/>
              <a:t>Go through the Columns.</a:t>
            </a:r>
          </a:p>
          <a:p>
            <a:pPr marL="457200" lvl="1" indent="0">
              <a:buNone/>
            </a:pPr>
            <a:r>
              <a:rPr lang="en-US" dirty="0"/>
              <a:t>Analyze Annual Revenue by the Hierarchy.</a:t>
            </a:r>
          </a:p>
          <a:p>
            <a:pPr marL="1371600" lvl="3" indent="0">
              <a:buNone/>
            </a:pPr>
            <a:r>
              <a:rPr lang="en-US" dirty="0"/>
              <a:t>Hierarchy Name: Place</a:t>
            </a:r>
          </a:p>
          <a:p>
            <a:pPr marL="1371600" lvl="3" indent="0">
              <a:buNone/>
            </a:pPr>
            <a:r>
              <a:rPr lang="en-US" dirty="0"/>
              <a:t>Attributes: </a:t>
            </a:r>
          </a:p>
          <a:p>
            <a:pPr lvl="3"/>
            <a:r>
              <a:rPr lang="en-US" dirty="0"/>
              <a:t>Country Region Name</a:t>
            </a:r>
          </a:p>
          <a:p>
            <a:pPr lvl="3"/>
            <a:r>
              <a:rPr lang="en-US" dirty="0"/>
              <a:t>State Province Name</a:t>
            </a:r>
          </a:p>
          <a:p>
            <a:pPr lvl="3"/>
            <a:r>
              <a:rPr lang="en-US" dirty="0"/>
              <a:t>City</a:t>
            </a:r>
          </a:p>
          <a:p>
            <a:pPr lvl="3"/>
            <a:r>
              <a:rPr lang="en-US" dirty="0"/>
              <a:t>Postal Code</a:t>
            </a:r>
          </a:p>
        </p:txBody>
      </p:sp>
    </p:spTree>
    <p:extLst>
      <p:ext uri="{BB962C8B-B14F-4D97-AF65-F5344CB8AC3E}">
        <p14:creationId xmlns:p14="http://schemas.microsoft.com/office/powerpoint/2010/main" val="30217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79E1-EEC8-462E-BBD4-CEBC8BD1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C360-C710-4B99-94B7-E5F77DBB3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5FFA4-22E8-4540-A8AE-42832751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64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9EC9-F7A8-426E-A2EC-19FBA6AB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09E7-02F0-4CC0-BCF3-BC4CFF42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create a group to combine related members in a field.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9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1026-638A-411D-A970-906FB540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99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 STORES Dataset and find the insights and represent via Stories.</a:t>
            </a:r>
          </a:p>
        </p:txBody>
      </p:sp>
    </p:spTree>
    <p:extLst>
      <p:ext uri="{BB962C8B-B14F-4D97-AF65-F5344CB8AC3E}">
        <p14:creationId xmlns:p14="http://schemas.microsoft.com/office/powerpoint/2010/main" val="3644937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CBD1-A55C-4EEF-9FEE-C7A452D3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7DD2-7490-4B95-8C15-D068291CB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0123B-8A27-45B7-8FBF-7590C34F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96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DDEE-789B-466B-A5C5-53DC96A5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30C91-9D1E-4722-B811-5706D506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AAD45-CDF8-4634-93EE-9BC9B7B1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0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5EBF-5F61-4B41-B33A-C4359F26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7F6A0-F6DB-44F0-9DC9-37ACD41E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AEC93-5644-471A-B5DD-4F5558330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08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44A0-88AA-444B-9399-3902D575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512B-BC1C-44CF-BF50-7FE371A9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Tableau Set is a custom filed used to hold the subset of a data based on some condition. </a:t>
            </a:r>
          </a:p>
          <a:p>
            <a:endParaRPr lang="en-US" dirty="0"/>
          </a:p>
          <a:p>
            <a:r>
              <a:rPr lang="en-US" dirty="0"/>
              <a:t>In real-time Tableau set can be created by selecting members from the list. Or By writing custom Condition or Selecting Top or Bottom few records based on Measure value so on.</a:t>
            </a:r>
          </a:p>
          <a:p>
            <a:endParaRPr lang="en-US" dirty="0"/>
          </a:p>
          <a:p>
            <a:r>
              <a:rPr lang="en-US" dirty="0"/>
              <a:t>It will show the results in form of IN/OUT</a:t>
            </a:r>
          </a:p>
        </p:txBody>
      </p:sp>
    </p:spTree>
    <p:extLst>
      <p:ext uri="{BB962C8B-B14F-4D97-AF65-F5344CB8AC3E}">
        <p14:creationId xmlns:p14="http://schemas.microsoft.com/office/powerpoint/2010/main" val="150115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F0B5-C032-472F-A1C8-1B36200D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6143C-0180-4F95-8957-2DBD9141B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1489-9C57-40A0-9DAE-5A9A120E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CE90-0B68-45B3-86E9-104D7F24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AADA1-A83A-4EA0-AE70-037451969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5EA7C-829B-40BC-B371-88F818C4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85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8A82-DE5B-4D05-BB6C-A302CEE7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54E5B-54DB-4ED6-89BA-415880A6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6EACD-5C2B-4FE7-B241-652E313D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46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9B9C-4B11-42B4-A3CD-34E3B8D9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59EAB-E5CC-43F1-AEB5-F1F8F9A17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EEEAC-B922-4723-ACF8-11A14A35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87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04A5-4C25-405A-A6E9-4F7D6636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E1FA6-F7A7-4562-BD63-9AF18078E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STATES Dataset.</a:t>
            </a:r>
          </a:p>
          <a:p>
            <a:r>
              <a:rPr lang="en-US" dirty="0"/>
              <a:t>Create a new viz, with State on the Rows shelf and Sum(Population) as a Text mark.</a:t>
            </a:r>
          </a:p>
          <a:p>
            <a:r>
              <a:rPr lang="en-US" dirty="0"/>
              <a:t>Create a new group, grouping together all states which start with the letter M.</a:t>
            </a:r>
          </a:p>
          <a:p>
            <a:r>
              <a:rPr lang="en-US" dirty="0"/>
              <a:t>Order the viz by Sum of Population descending.</a:t>
            </a:r>
          </a:p>
          <a:p>
            <a:r>
              <a:rPr lang="en-US" dirty="0"/>
              <a:t>Create a new set of "State (group)", containing the top 5 state groups based on Population.</a:t>
            </a:r>
          </a:p>
        </p:txBody>
      </p:sp>
    </p:spTree>
    <p:extLst>
      <p:ext uri="{BB962C8B-B14F-4D97-AF65-F5344CB8AC3E}">
        <p14:creationId xmlns:p14="http://schemas.microsoft.com/office/powerpoint/2010/main" val="3611595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8118-7687-445F-99EB-4E3DE36D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FBFA-582F-4575-8ECE-20C52CF6C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3CFF4-00A5-45F5-BD4C-0597CA89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7A89-D2AA-4A9E-9D76-6EB9FE91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Combined Axes Chart and Dual Axes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9F0F-C78D-4786-9959-33BD1398D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STORES Dataset.</a:t>
            </a:r>
          </a:p>
          <a:p>
            <a:r>
              <a:rPr lang="en-US" dirty="0"/>
              <a:t>Represent Country wise Annual Revenue and Annual Sales in Bar Chart.</a:t>
            </a:r>
          </a:p>
          <a:p>
            <a:r>
              <a:rPr lang="en-US" dirty="0"/>
              <a:t>Add Dual Axis.</a:t>
            </a:r>
          </a:p>
          <a:p>
            <a:r>
              <a:rPr lang="en-US" dirty="0"/>
              <a:t>Any Problem???</a:t>
            </a:r>
          </a:p>
          <a:p>
            <a:r>
              <a:rPr lang="en-US" dirty="0"/>
              <a:t>Change the Annual Revenue to Bar Chart.</a:t>
            </a:r>
          </a:p>
          <a:p>
            <a:r>
              <a:rPr lang="en-US" dirty="0"/>
              <a:t>Any Problem???</a:t>
            </a:r>
          </a:p>
          <a:p>
            <a:r>
              <a:rPr lang="en-US" dirty="0"/>
              <a:t>Sync. Axes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63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3ED9-9D68-466C-9BFB-63536E6C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E5D8-F8B2-44C1-82BF-2179C300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A017C-33D3-4FCF-8258-C0597F9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39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6778-8D54-42C7-AE3C-1285A4B2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7133-6E42-4DE9-BB41-911BC73F7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AC3D4-2867-485B-BA6F-6FE59742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4C02-F9B1-40BE-8C30-B9985AC5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E70C6-0274-45A5-B775-4BAE1A55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50C8A-AFA5-49DE-8375-D4BBAB20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6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982B-405A-44E7-9B95-1E50FB6E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CF46-983F-4F76-B8EC-E1051A39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E0020-2229-49B1-A24E-607E6F12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5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6574-A1CE-4CA4-B0CF-70DA1095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01DA-39B0-44C5-BB59-E5BEF54C5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FA83D-CE20-4E07-B7AE-565E1C61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1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073D-8262-47F7-9161-7E856D1E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CA90-571C-4608-88B1-03FFF30F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98604-0C9D-4889-BCD1-BA1FD53C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14AB-7922-4F06-B4AE-F8F81133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DA54-05D7-494D-B950-CFBD99951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CC6E7-5CC2-4DFE-9A5D-377D43EC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2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F851-3B40-4F79-A77E-8AE7EACB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BA51D-E60A-414F-A8AC-2A126C6D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B7023-01F5-47C9-A835-35C065A2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B723-8E3C-474F-85E8-A4A8E9E4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23F94-AE45-4818-85A0-965B5EC61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6BAEB-2B6D-48AB-928C-4E17902EC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6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387</Words>
  <Application>Microsoft Office PowerPoint</Application>
  <PresentationFormat>Widescreen</PresentationFormat>
  <Paragraphs>52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Tableau</vt:lpstr>
      <vt:lpstr>Import STORES Dataset and find the insights and represent via Stories.</vt:lpstr>
      <vt:lpstr>Combined Axes Chart and Dual Axes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the dataset “stores”</vt:lpstr>
      <vt:lpstr>PowerPoint Presentation</vt:lpstr>
      <vt:lpstr>Motion Charts</vt:lpstr>
      <vt:lpstr>PowerPoint Presentation</vt:lpstr>
      <vt:lpstr>PowerPoint Presentation</vt:lpstr>
      <vt:lpstr>Motion Chart – Super Store Dataset</vt:lpstr>
      <vt:lpstr>PowerPoint Presentation</vt:lpstr>
      <vt:lpstr>Use the dataset “stores”</vt:lpstr>
      <vt:lpstr>PowerPoint Presentation</vt:lpstr>
      <vt:lpstr>Creating Group</vt:lpstr>
      <vt:lpstr>PowerPoint Presentation</vt:lpstr>
      <vt:lpstr>PowerPoint Presentation</vt:lpstr>
      <vt:lpstr>PowerPoint Presentation</vt:lpstr>
      <vt:lpstr>Creating SET</vt:lpstr>
      <vt:lpstr>PowerPoint Presentation</vt:lpstr>
      <vt:lpstr>PowerPoint Presentation</vt:lpstr>
      <vt:lpstr>PowerPoint Presentation</vt:lpstr>
      <vt:lpstr>PowerPoint Presentation</vt:lpstr>
      <vt:lpstr>Practice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Harshil Gandhi</dc:creator>
  <cp:lastModifiedBy>Harshil Gandhi</cp:lastModifiedBy>
  <cp:revision>15</cp:revision>
  <dcterms:created xsi:type="dcterms:W3CDTF">2019-09-28T13:32:37Z</dcterms:created>
  <dcterms:modified xsi:type="dcterms:W3CDTF">2019-09-29T03:00:12Z</dcterms:modified>
</cp:coreProperties>
</file>